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158.png"/><Relationship Id="rId16" Type="http://schemas.openxmlformats.org/officeDocument/2006/relationships/image" Target="../media/image159.png"/><Relationship Id="rId17" Type="http://schemas.openxmlformats.org/officeDocument/2006/relationships/image" Target="../media/image160.png"/><Relationship Id="rId18" Type="http://schemas.openxmlformats.org/officeDocument/2006/relationships/image" Target="../media/image161.png"/><Relationship Id="rId19" Type="http://schemas.openxmlformats.org/officeDocument/2006/relationships/image" Target="../media/image1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Relationship Id="rId17" Type="http://schemas.openxmlformats.org/officeDocument/2006/relationships/image" Target="../media/image178.png"/><Relationship Id="rId18" Type="http://schemas.openxmlformats.org/officeDocument/2006/relationships/image" Target="../media/image179.png"/><Relationship Id="rId19" Type="http://schemas.openxmlformats.org/officeDocument/2006/relationships/image" Target="../media/image1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94.png"/><Relationship Id="rId16" Type="http://schemas.openxmlformats.org/officeDocument/2006/relationships/image" Target="../media/image195.png"/><Relationship Id="rId17" Type="http://schemas.openxmlformats.org/officeDocument/2006/relationships/image" Target="../media/image19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Relationship Id="rId12" Type="http://schemas.openxmlformats.org/officeDocument/2006/relationships/image" Target="../media/image234.png"/><Relationship Id="rId13" Type="http://schemas.openxmlformats.org/officeDocument/2006/relationships/image" Target="../media/image235.png"/><Relationship Id="rId14" Type="http://schemas.openxmlformats.org/officeDocument/2006/relationships/image" Target="../media/image236.png"/><Relationship Id="rId15" Type="http://schemas.openxmlformats.org/officeDocument/2006/relationships/image" Target="../media/image237.png"/><Relationship Id="rId16" Type="http://schemas.openxmlformats.org/officeDocument/2006/relationships/image" Target="../media/image2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1.png"/><Relationship Id="rId11" Type="http://schemas.openxmlformats.org/officeDocument/2006/relationships/image" Target="../media/image262.png"/><Relationship Id="rId12" Type="http://schemas.openxmlformats.org/officeDocument/2006/relationships/image" Target="../media/image26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image" Target="../media/image350.png"/><Relationship Id="rId15" Type="http://schemas.openxmlformats.org/officeDocument/2006/relationships/image" Target="../media/image351.png"/><Relationship Id="rId16" Type="http://schemas.openxmlformats.org/officeDocument/2006/relationships/image" Target="../media/image35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3.png"/><Relationship Id="rId3" Type="http://schemas.openxmlformats.org/officeDocument/2006/relationships/image" Target="../media/image354.png"/><Relationship Id="rId4" Type="http://schemas.openxmlformats.org/officeDocument/2006/relationships/image" Target="../media/image355.png"/><Relationship Id="rId5" Type="http://schemas.openxmlformats.org/officeDocument/2006/relationships/image" Target="../media/image356.png"/><Relationship Id="rId6" Type="http://schemas.openxmlformats.org/officeDocument/2006/relationships/image" Target="../media/image357.png"/><Relationship Id="rId7" Type="http://schemas.openxmlformats.org/officeDocument/2006/relationships/image" Target="../media/image358.png"/><Relationship Id="rId8" Type="http://schemas.openxmlformats.org/officeDocument/2006/relationships/image" Target="../media/image359.png"/><Relationship Id="rId9" Type="http://schemas.openxmlformats.org/officeDocument/2006/relationships/image" Target="../media/image360.png"/><Relationship Id="rId10" Type="http://schemas.openxmlformats.org/officeDocument/2006/relationships/image" Target="../media/image361.png"/><Relationship Id="rId11" Type="http://schemas.openxmlformats.org/officeDocument/2006/relationships/image" Target="../media/image362.png"/><Relationship Id="rId12" Type="http://schemas.openxmlformats.org/officeDocument/2006/relationships/image" Target="../media/image363.png"/><Relationship Id="rId13" Type="http://schemas.openxmlformats.org/officeDocument/2006/relationships/image" Target="../media/image36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3" Type="http://schemas.openxmlformats.org/officeDocument/2006/relationships/image" Target="../media/image366.png"/><Relationship Id="rId4" Type="http://schemas.openxmlformats.org/officeDocument/2006/relationships/image" Target="../media/image367.png"/><Relationship Id="rId5" Type="http://schemas.openxmlformats.org/officeDocument/2006/relationships/image" Target="../media/image368.png"/><Relationship Id="rId6" Type="http://schemas.openxmlformats.org/officeDocument/2006/relationships/image" Target="../media/image369.png"/><Relationship Id="rId7" Type="http://schemas.openxmlformats.org/officeDocument/2006/relationships/image" Target="../media/image370.png"/><Relationship Id="rId8" Type="http://schemas.openxmlformats.org/officeDocument/2006/relationships/image" Target="../media/image371.png"/><Relationship Id="rId9" Type="http://schemas.openxmlformats.org/officeDocument/2006/relationships/image" Target="../media/image372.png"/><Relationship Id="rId10" Type="http://schemas.openxmlformats.org/officeDocument/2006/relationships/image" Target="../media/image373.png"/><Relationship Id="rId11" Type="http://schemas.openxmlformats.org/officeDocument/2006/relationships/image" Target="../media/image374.png"/><Relationship Id="rId12" Type="http://schemas.openxmlformats.org/officeDocument/2006/relationships/image" Target="../media/image375.png"/><Relationship Id="rId13" Type="http://schemas.openxmlformats.org/officeDocument/2006/relationships/image" Target="../media/image376.png"/><Relationship Id="rId14" Type="http://schemas.openxmlformats.org/officeDocument/2006/relationships/image" Target="../media/image377.png"/><Relationship Id="rId15" Type="http://schemas.openxmlformats.org/officeDocument/2006/relationships/image" Target="../media/image378.png"/><Relationship Id="rId16" Type="http://schemas.openxmlformats.org/officeDocument/2006/relationships/image" Target="../media/image37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Relationship Id="rId9" Type="http://schemas.openxmlformats.org/officeDocument/2006/relationships/image" Target="../media/image387.png"/><Relationship Id="rId10" Type="http://schemas.openxmlformats.org/officeDocument/2006/relationships/image" Target="../media/image388.png"/><Relationship Id="rId11" Type="http://schemas.openxmlformats.org/officeDocument/2006/relationships/image" Target="../media/image389.png"/><Relationship Id="rId12" Type="http://schemas.openxmlformats.org/officeDocument/2006/relationships/image" Target="../media/image390.png"/><Relationship Id="rId13" Type="http://schemas.openxmlformats.org/officeDocument/2006/relationships/image" Target="../media/image391.png"/><Relationship Id="rId14" Type="http://schemas.openxmlformats.org/officeDocument/2006/relationships/image" Target="../media/image392.png"/><Relationship Id="rId15" Type="http://schemas.openxmlformats.org/officeDocument/2006/relationships/image" Target="../media/image393.png"/><Relationship Id="rId16" Type="http://schemas.openxmlformats.org/officeDocument/2006/relationships/image" Target="../media/image394.png"/><Relationship Id="rId17" Type="http://schemas.openxmlformats.org/officeDocument/2006/relationships/image" Target="../media/image39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Relationship Id="rId6" Type="http://schemas.openxmlformats.org/officeDocument/2006/relationships/image" Target="../media/image432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Relationship Id="rId9" Type="http://schemas.openxmlformats.org/officeDocument/2006/relationships/image" Target="../media/image435.png"/><Relationship Id="rId10" Type="http://schemas.openxmlformats.org/officeDocument/2006/relationships/image" Target="../media/image436.png"/><Relationship Id="rId11" Type="http://schemas.openxmlformats.org/officeDocument/2006/relationships/image" Target="../media/image437.png"/><Relationship Id="rId12" Type="http://schemas.openxmlformats.org/officeDocument/2006/relationships/image" Target="../media/image438.png"/><Relationship Id="rId13" Type="http://schemas.openxmlformats.org/officeDocument/2006/relationships/image" Target="../media/image439.png"/><Relationship Id="rId14" Type="http://schemas.openxmlformats.org/officeDocument/2006/relationships/image" Target="../media/image440.png"/><Relationship Id="rId15" Type="http://schemas.openxmlformats.org/officeDocument/2006/relationships/image" Target="../media/image44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2.png"/><Relationship Id="rId3" Type="http://schemas.openxmlformats.org/officeDocument/2006/relationships/image" Target="../media/image443.png"/><Relationship Id="rId4" Type="http://schemas.openxmlformats.org/officeDocument/2006/relationships/image" Target="../media/image444.png"/><Relationship Id="rId5" Type="http://schemas.openxmlformats.org/officeDocument/2006/relationships/image" Target="../media/image445.png"/><Relationship Id="rId6" Type="http://schemas.openxmlformats.org/officeDocument/2006/relationships/image" Target="../media/image446.png"/><Relationship Id="rId7" Type="http://schemas.openxmlformats.org/officeDocument/2006/relationships/image" Target="../media/image447.png"/><Relationship Id="rId8" Type="http://schemas.openxmlformats.org/officeDocument/2006/relationships/image" Target="../media/image448.png"/><Relationship Id="rId9" Type="http://schemas.openxmlformats.org/officeDocument/2006/relationships/image" Target="../media/image449.png"/><Relationship Id="rId10" Type="http://schemas.openxmlformats.org/officeDocument/2006/relationships/image" Target="../media/image450.png"/><Relationship Id="rId11" Type="http://schemas.openxmlformats.org/officeDocument/2006/relationships/image" Target="../media/image451.png"/><Relationship Id="rId12" Type="http://schemas.openxmlformats.org/officeDocument/2006/relationships/image" Target="../media/image452.png"/><Relationship Id="rId13" Type="http://schemas.openxmlformats.org/officeDocument/2006/relationships/image" Target="../media/image453.png"/><Relationship Id="rId14" Type="http://schemas.openxmlformats.org/officeDocument/2006/relationships/image" Target="../media/image454.png"/><Relationship Id="rId15" Type="http://schemas.openxmlformats.org/officeDocument/2006/relationships/image" Target="../media/image455.png"/><Relationship Id="rId16" Type="http://schemas.openxmlformats.org/officeDocument/2006/relationships/image" Target="../media/image456.png"/><Relationship Id="rId17" Type="http://schemas.openxmlformats.org/officeDocument/2006/relationships/image" Target="../media/image457.png"/><Relationship Id="rId18" Type="http://schemas.openxmlformats.org/officeDocument/2006/relationships/image" Target="../media/image45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469.png"/><Relationship Id="rId13" Type="http://schemas.openxmlformats.org/officeDocument/2006/relationships/image" Target="../media/image47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5.png"/><Relationship Id="rId3" Type="http://schemas.openxmlformats.org/officeDocument/2006/relationships/image" Target="../media/image486.png"/><Relationship Id="rId4" Type="http://schemas.openxmlformats.org/officeDocument/2006/relationships/image" Target="../media/image487.png"/><Relationship Id="rId5" Type="http://schemas.openxmlformats.org/officeDocument/2006/relationships/image" Target="../media/image488.png"/><Relationship Id="rId6" Type="http://schemas.openxmlformats.org/officeDocument/2006/relationships/image" Target="../media/image489.png"/><Relationship Id="rId7" Type="http://schemas.openxmlformats.org/officeDocument/2006/relationships/image" Target="../media/image490.png"/><Relationship Id="rId8" Type="http://schemas.openxmlformats.org/officeDocument/2006/relationships/image" Target="../media/image491.png"/><Relationship Id="rId9" Type="http://schemas.openxmlformats.org/officeDocument/2006/relationships/image" Target="../media/image492.png"/><Relationship Id="rId10" Type="http://schemas.openxmlformats.org/officeDocument/2006/relationships/image" Target="../media/image493.png"/><Relationship Id="rId11" Type="http://schemas.openxmlformats.org/officeDocument/2006/relationships/image" Target="../media/image494.png"/><Relationship Id="rId12" Type="http://schemas.openxmlformats.org/officeDocument/2006/relationships/image" Target="../media/image495.png"/><Relationship Id="rId13" Type="http://schemas.openxmlformats.org/officeDocument/2006/relationships/image" Target="../media/image496.png"/><Relationship Id="rId14" Type="http://schemas.openxmlformats.org/officeDocument/2006/relationships/image" Target="../media/image497.png"/><Relationship Id="rId15" Type="http://schemas.openxmlformats.org/officeDocument/2006/relationships/image" Target="../media/image49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Relationship Id="rId11" Type="http://schemas.openxmlformats.org/officeDocument/2006/relationships/image" Target="../media/image508.png"/><Relationship Id="rId12" Type="http://schemas.openxmlformats.org/officeDocument/2006/relationships/image" Target="../media/image509.png"/><Relationship Id="rId13" Type="http://schemas.openxmlformats.org/officeDocument/2006/relationships/image" Target="../media/image510.png"/><Relationship Id="rId14" Type="http://schemas.openxmlformats.org/officeDocument/2006/relationships/image" Target="../media/image511.png"/><Relationship Id="rId15" Type="http://schemas.openxmlformats.org/officeDocument/2006/relationships/image" Target="../media/image51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6.png"/><Relationship Id="rId3" Type="http://schemas.openxmlformats.org/officeDocument/2006/relationships/image" Target="../media/image527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Relationship Id="rId6" Type="http://schemas.openxmlformats.org/officeDocument/2006/relationships/image" Target="../media/image530.png"/><Relationship Id="rId7" Type="http://schemas.openxmlformats.org/officeDocument/2006/relationships/image" Target="../media/image531.png"/><Relationship Id="rId8" Type="http://schemas.openxmlformats.org/officeDocument/2006/relationships/image" Target="../media/image532.png"/><Relationship Id="rId9" Type="http://schemas.openxmlformats.org/officeDocument/2006/relationships/image" Target="../media/image533.png"/><Relationship Id="rId10" Type="http://schemas.openxmlformats.org/officeDocument/2006/relationships/image" Target="../media/image534.png"/><Relationship Id="rId11" Type="http://schemas.openxmlformats.org/officeDocument/2006/relationships/image" Target="../media/image535.png"/><Relationship Id="rId12" Type="http://schemas.openxmlformats.org/officeDocument/2006/relationships/image" Target="../media/image536.png"/><Relationship Id="rId13" Type="http://schemas.openxmlformats.org/officeDocument/2006/relationships/image" Target="../media/image537.png"/><Relationship Id="rId14" Type="http://schemas.openxmlformats.org/officeDocument/2006/relationships/image" Target="../media/image538.png"/><Relationship Id="rId15" Type="http://schemas.openxmlformats.org/officeDocument/2006/relationships/image" Target="../media/image539.png"/><Relationship Id="rId16" Type="http://schemas.openxmlformats.org/officeDocument/2006/relationships/image" Target="../media/image540.png"/><Relationship Id="rId17" Type="http://schemas.openxmlformats.org/officeDocument/2006/relationships/image" Target="../media/image54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Relationship Id="rId14" Type="http://schemas.openxmlformats.org/officeDocument/2006/relationships/image" Target="../media/image554.png"/><Relationship Id="rId15" Type="http://schemas.openxmlformats.org/officeDocument/2006/relationships/image" Target="../media/image55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6.png"/><Relationship Id="rId3" Type="http://schemas.openxmlformats.org/officeDocument/2006/relationships/image" Target="../media/image557.png"/><Relationship Id="rId4" Type="http://schemas.openxmlformats.org/officeDocument/2006/relationships/image" Target="../media/image558.png"/><Relationship Id="rId5" Type="http://schemas.openxmlformats.org/officeDocument/2006/relationships/image" Target="../media/image559.png"/><Relationship Id="rId6" Type="http://schemas.openxmlformats.org/officeDocument/2006/relationships/image" Target="../media/image56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Relationship Id="rId9" Type="http://schemas.openxmlformats.org/officeDocument/2006/relationships/image" Target="../media/image563.png"/><Relationship Id="rId10" Type="http://schemas.openxmlformats.org/officeDocument/2006/relationships/image" Target="../media/image564.png"/><Relationship Id="rId11" Type="http://schemas.openxmlformats.org/officeDocument/2006/relationships/image" Target="../media/image565.png"/><Relationship Id="rId12" Type="http://schemas.openxmlformats.org/officeDocument/2006/relationships/image" Target="../media/image566.png"/><Relationship Id="rId13" Type="http://schemas.openxmlformats.org/officeDocument/2006/relationships/image" Target="../media/image567.png"/><Relationship Id="rId14" Type="http://schemas.openxmlformats.org/officeDocument/2006/relationships/image" Target="../media/image568.png"/><Relationship Id="rId15" Type="http://schemas.openxmlformats.org/officeDocument/2006/relationships/image" Target="../media/image56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Relationship Id="rId4" Type="http://schemas.openxmlformats.org/officeDocument/2006/relationships/image" Target="../media/image572.png"/><Relationship Id="rId5" Type="http://schemas.openxmlformats.org/officeDocument/2006/relationships/image" Target="../media/image573.png"/><Relationship Id="rId6" Type="http://schemas.openxmlformats.org/officeDocument/2006/relationships/image" Target="../media/image574.png"/><Relationship Id="rId7" Type="http://schemas.openxmlformats.org/officeDocument/2006/relationships/image" Target="../media/image575.png"/><Relationship Id="rId8" Type="http://schemas.openxmlformats.org/officeDocument/2006/relationships/image" Target="../media/image576.png"/><Relationship Id="rId9" Type="http://schemas.openxmlformats.org/officeDocument/2006/relationships/image" Target="../media/image577.png"/><Relationship Id="rId10" Type="http://schemas.openxmlformats.org/officeDocument/2006/relationships/image" Target="../media/image578.png"/><Relationship Id="rId11" Type="http://schemas.openxmlformats.org/officeDocument/2006/relationships/image" Target="../media/image579.png"/><Relationship Id="rId12" Type="http://schemas.openxmlformats.org/officeDocument/2006/relationships/image" Target="../media/image580.png"/><Relationship Id="rId13" Type="http://schemas.openxmlformats.org/officeDocument/2006/relationships/image" Target="../media/image581.png"/><Relationship Id="rId14" Type="http://schemas.openxmlformats.org/officeDocument/2006/relationships/image" Target="../media/image582.png"/><Relationship Id="rId15" Type="http://schemas.openxmlformats.org/officeDocument/2006/relationships/image" Target="../media/image583.png"/><Relationship Id="rId16" Type="http://schemas.openxmlformats.org/officeDocument/2006/relationships/image" Target="../media/image58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Relationship Id="rId6" Type="http://schemas.openxmlformats.org/officeDocument/2006/relationships/image" Target="../media/image603.png"/><Relationship Id="rId7" Type="http://schemas.openxmlformats.org/officeDocument/2006/relationships/image" Target="../media/image604.png"/><Relationship Id="rId8" Type="http://schemas.openxmlformats.org/officeDocument/2006/relationships/image" Target="../media/image605.png"/><Relationship Id="rId9" Type="http://schemas.openxmlformats.org/officeDocument/2006/relationships/image" Target="../media/image606.png"/><Relationship Id="rId10" Type="http://schemas.openxmlformats.org/officeDocument/2006/relationships/image" Target="../media/image607.png"/><Relationship Id="rId11" Type="http://schemas.openxmlformats.org/officeDocument/2006/relationships/image" Target="../media/image608.png"/><Relationship Id="rId12" Type="http://schemas.openxmlformats.org/officeDocument/2006/relationships/image" Target="../media/image609.png"/><Relationship Id="rId13" Type="http://schemas.openxmlformats.org/officeDocument/2006/relationships/image" Target="../media/image610.png"/><Relationship Id="rId14" Type="http://schemas.openxmlformats.org/officeDocument/2006/relationships/image" Target="../media/image611.png"/><Relationship Id="rId15" Type="http://schemas.openxmlformats.org/officeDocument/2006/relationships/image" Target="../media/image612.png"/><Relationship Id="rId16" Type="http://schemas.openxmlformats.org/officeDocument/2006/relationships/image" Target="../media/image613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4.png"/><Relationship Id="rId3" Type="http://schemas.openxmlformats.org/officeDocument/2006/relationships/image" Target="../media/image615.png"/><Relationship Id="rId4" Type="http://schemas.openxmlformats.org/officeDocument/2006/relationships/image" Target="../media/image616.png"/><Relationship Id="rId5" Type="http://schemas.openxmlformats.org/officeDocument/2006/relationships/image" Target="../media/image617.png"/><Relationship Id="rId6" Type="http://schemas.openxmlformats.org/officeDocument/2006/relationships/image" Target="../media/image618.png"/><Relationship Id="rId7" Type="http://schemas.openxmlformats.org/officeDocument/2006/relationships/image" Target="../media/image619.png"/><Relationship Id="rId8" Type="http://schemas.openxmlformats.org/officeDocument/2006/relationships/image" Target="../media/image620.png"/><Relationship Id="rId9" Type="http://schemas.openxmlformats.org/officeDocument/2006/relationships/image" Target="../media/image621.png"/><Relationship Id="rId10" Type="http://schemas.openxmlformats.org/officeDocument/2006/relationships/image" Target="../media/image622.png"/><Relationship Id="rId11" Type="http://schemas.openxmlformats.org/officeDocument/2006/relationships/image" Target="../media/image623.png"/><Relationship Id="rId12" Type="http://schemas.openxmlformats.org/officeDocument/2006/relationships/image" Target="../media/image624.png"/><Relationship Id="rId13" Type="http://schemas.openxmlformats.org/officeDocument/2006/relationships/image" Target="../media/image625.png"/><Relationship Id="rId14" Type="http://schemas.openxmlformats.org/officeDocument/2006/relationships/image" Target="../media/image626.png"/><Relationship Id="rId15" Type="http://schemas.openxmlformats.org/officeDocument/2006/relationships/image" Target="../media/image627.png"/><Relationship Id="rId16" Type="http://schemas.openxmlformats.org/officeDocument/2006/relationships/image" Target="../media/image628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Relationship Id="rId14" Type="http://schemas.openxmlformats.org/officeDocument/2006/relationships/image" Target="../media/image139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17194" y="-1709173"/>
            <a:ext cx="11251326" cy="11251326"/>
            <a:chOff x="3517194" y="-1709173"/>
            <a:chExt cx="11251326" cy="11251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194" y="-1709173"/>
              <a:ext cx="11251326" cy="11251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8429136"/>
            <a:ext cx="3636628" cy="2226033"/>
            <a:chOff x="9142857" y="8429136"/>
            <a:chExt cx="3636628" cy="22260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8429136"/>
              <a:ext cx="3636628" cy="22260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00350" y="8429136"/>
            <a:ext cx="4021606" cy="2226033"/>
            <a:chOff x="5400350" y="8429136"/>
            <a:chExt cx="4021606" cy="22260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0350" y="8429136"/>
              <a:ext cx="4021606" cy="2226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1849" y="5706002"/>
            <a:ext cx="4182017" cy="4608283"/>
            <a:chOff x="7051849" y="5706002"/>
            <a:chExt cx="4182017" cy="46082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1849" y="5706002"/>
              <a:ext cx="4182017" cy="460828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1791" y="2080670"/>
            <a:ext cx="6814792" cy="301688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14291" y="2421676"/>
            <a:ext cx="8474872" cy="25689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0258" y="6212077"/>
            <a:ext cx="4760693" cy="29324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81123" y="491620"/>
            <a:ext cx="16093235" cy="13986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1878" y="4748525"/>
            <a:ext cx="3836299" cy="10770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3894" y="2822699"/>
            <a:ext cx="11413105" cy="5171587"/>
            <a:chOff x="5673894" y="2822699"/>
            <a:chExt cx="11413105" cy="517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894" y="2822699"/>
              <a:ext cx="11413105" cy="51715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209824" y="7378839"/>
            <a:ext cx="3779777" cy="5104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16959" y="7378839"/>
            <a:ext cx="3466120" cy="50093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10297" y="1870145"/>
            <a:ext cx="8522964" cy="98727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9626" y="3058231"/>
            <a:ext cx="4915294" cy="4233521"/>
            <a:chOff x="5939626" y="3058231"/>
            <a:chExt cx="4915294" cy="42335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39626" y="3058231"/>
              <a:ext cx="4915294" cy="42335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54965" y="3049332"/>
            <a:ext cx="5698883" cy="4232896"/>
            <a:chOff x="11154965" y="3049332"/>
            <a:chExt cx="5698883" cy="423289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54965" y="3049332"/>
              <a:ext cx="5698883" cy="4232896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24371" y="8280001"/>
            <a:ext cx="7802604" cy="13847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63418" y="2765556"/>
            <a:ext cx="10463249" cy="4554767"/>
            <a:chOff x="6163418" y="2765556"/>
            <a:chExt cx="10463249" cy="45547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3418" y="2765556"/>
              <a:ext cx="10463249" cy="45547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10297" y="1870145"/>
            <a:ext cx="8577211" cy="87299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01537" y="2972168"/>
            <a:ext cx="4546923" cy="3752781"/>
            <a:chOff x="6401537" y="2972168"/>
            <a:chExt cx="4546923" cy="37527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01537" y="2972168"/>
              <a:ext cx="4546923" cy="37527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53523" y="2973270"/>
            <a:ext cx="4845444" cy="3742848"/>
            <a:chOff x="11653523" y="2973270"/>
            <a:chExt cx="4845444" cy="37428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53523" y="2973270"/>
              <a:ext cx="4845444" cy="374284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487551" y="6765410"/>
            <a:ext cx="3836920" cy="5009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888797" y="6750172"/>
            <a:ext cx="3431710" cy="50093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60077" y="7621277"/>
            <a:ext cx="12198300" cy="21676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03721" y="2677762"/>
            <a:ext cx="5492133" cy="4792824"/>
            <a:chOff x="8703721" y="2677762"/>
            <a:chExt cx="5492133" cy="47928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03721" y="2677762"/>
              <a:ext cx="5492133" cy="47928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10294" y="1870145"/>
            <a:ext cx="9156011" cy="98727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35055" y="7948354"/>
            <a:ext cx="12536918" cy="6247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03721" y="2662524"/>
            <a:ext cx="5492133" cy="4808062"/>
            <a:chOff x="8703721" y="2662524"/>
            <a:chExt cx="5492133" cy="48080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03721" y="2662524"/>
              <a:ext cx="5492133" cy="48080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116191" y="7428687"/>
            <a:ext cx="3593520" cy="5390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07494" y="1802330"/>
            <a:ext cx="11887691" cy="7904435"/>
            <a:chOff x="5507494" y="1802330"/>
            <a:chExt cx="11887691" cy="79044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07494" y="1802330"/>
              <a:ext cx="11887691" cy="790443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12366814" cy="11076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71671" cy="10979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50355" y="1965378"/>
            <a:ext cx="6386731" cy="5480178"/>
            <a:chOff x="8250355" y="1965378"/>
            <a:chExt cx="6386731" cy="548017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50355" y="1965378"/>
              <a:ext cx="6386731" cy="548017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16172" y="7388411"/>
            <a:ext cx="4545358" cy="50113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60078" y="8046192"/>
            <a:ext cx="12313347" cy="17810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86667" y="1868571"/>
            <a:ext cx="6545657" cy="5586508"/>
            <a:chOff x="8186667" y="1868571"/>
            <a:chExt cx="6545657" cy="5586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86667" y="1868571"/>
              <a:ext cx="6545657" cy="55865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71671" cy="1097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4582" y="7398734"/>
            <a:ext cx="11900272" cy="5106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13331" y="2875852"/>
            <a:ext cx="5111081" cy="4475405"/>
            <a:chOff x="6213331" y="2875852"/>
            <a:chExt cx="5111081" cy="44754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3331" y="2875852"/>
              <a:ext cx="5111081" cy="44754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10174" y="2905389"/>
            <a:ext cx="5031697" cy="4221522"/>
            <a:chOff x="11510174" y="2905389"/>
            <a:chExt cx="5031697" cy="4221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10174" y="2905389"/>
              <a:ext cx="5031697" cy="42215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98093" y="2889504"/>
            <a:ext cx="10426669" cy="4444471"/>
            <a:chOff x="6198093" y="2889504"/>
            <a:chExt cx="10426669" cy="44444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98093" y="2889504"/>
              <a:ext cx="10426669" cy="4444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71671" cy="10981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44579" y="7113859"/>
            <a:ext cx="8922748" cy="5106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48877" y="3368930"/>
            <a:ext cx="4174442" cy="3285273"/>
            <a:chOff x="9348877" y="3368930"/>
            <a:chExt cx="4174442" cy="32852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48877" y="3368930"/>
              <a:ext cx="4174442" cy="3285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4" y="3255689"/>
            <a:ext cx="4601703" cy="3581568"/>
            <a:chOff x="9142854" y="3255689"/>
            <a:chExt cx="4601703" cy="35815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4" y="3255689"/>
              <a:ext cx="4601703" cy="3581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71671" cy="10979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98100" y="2010273"/>
            <a:ext cx="6178403" cy="7300777"/>
            <a:chOff x="5198100" y="2010273"/>
            <a:chExt cx="6178403" cy="7300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98100" y="2010273"/>
              <a:ext cx="6178403" cy="73007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30788" y="2086463"/>
            <a:ext cx="6107160" cy="7056245"/>
            <a:chOff x="11330788" y="2086463"/>
            <a:chExt cx="6107160" cy="705624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30788" y="2086463"/>
              <a:ext cx="6107160" cy="705624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93439" y="9364382"/>
            <a:ext cx="5553682" cy="501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57143" y="2010273"/>
            <a:ext cx="12180805" cy="7300777"/>
            <a:chOff x="5257143" y="2010273"/>
            <a:chExt cx="12180805" cy="73007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57143" y="2010273"/>
              <a:ext cx="12180805" cy="7300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71671" cy="1097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93436" y="6851763"/>
            <a:ext cx="5680101" cy="5392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81924" y="3656240"/>
            <a:ext cx="9190253" cy="2989514"/>
            <a:chOff x="6881924" y="3656240"/>
            <a:chExt cx="9190253" cy="29895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81924" y="3656240"/>
              <a:ext cx="9190253" cy="29895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30279" y="3638998"/>
            <a:ext cx="9241899" cy="3006757"/>
            <a:chOff x="6830279" y="3638998"/>
            <a:chExt cx="9241899" cy="30067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0279" y="3638998"/>
              <a:ext cx="9241899" cy="3006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887242" cy="1012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07537" y="2002905"/>
            <a:ext cx="7887606" cy="7519790"/>
            <a:chOff x="7507537" y="2002905"/>
            <a:chExt cx="7887606" cy="75197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07537" y="2002905"/>
              <a:ext cx="7887606" cy="7519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810" y="1955663"/>
            <a:ext cx="3680721" cy="1745139"/>
            <a:chOff x="924810" y="1955663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10" y="1955663"/>
              <a:ext cx="3680721" cy="174513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6715" y="2616811"/>
            <a:ext cx="1048900" cy="6095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60563" y="1249965"/>
            <a:ext cx="4574408" cy="12094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4849" y="2408030"/>
            <a:ext cx="2548967" cy="13841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46275" y="4738374"/>
            <a:ext cx="3592069" cy="3592069"/>
            <a:chOff x="5846275" y="4738374"/>
            <a:chExt cx="3592069" cy="359206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6275" y="4738374"/>
              <a:ext cx="3592069" cy="35920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55223" y="4728667"/>
            <a:ext cx="3709079" cy="3709079"/>
            <a:chOff x="9855223" y="4728667"/>
            <a:chExt cx="3709079" cy="3709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5223" y="4728667"/>
              <a:ext cx="3709079" cy="3709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19048" y="4845677"/>
            <a:ext cx="3673766" cy="3592069"/>
            <a:chOff x="14019048" y="4845677"/>
            <a:chExt cx="3673766" cy="35920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19048" y="4845677"/>
              <a:ext cx="3673766" cy="35920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4051" y="8771679"/>
            <a:ext cx="2328064" cy="3959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28026" y="9204144"/>
            <a:ext cx="1666665" cy="12500"/>
            <a:chOff x="6828026" y="9204144"/>
            <a:chExt cx="1666665" cy="125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28026" y="9204144"/>
              <a:ext cx="1666665" cy="125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1422" y="8771679"/>
            <a:ext cx="2313340" cy="3959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34934" y="9201477"/>
            <a:ext cx="1666665" cy="12500"/>
            <a:chOff x="10934934" y="9201477"/>
            <a:chExt cx="1666665" cy="1250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34934" y="9201477"/>
              <a:ext cx="1666665" cy="1250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62851" y="8771679"/>
            <a:ext cx="2280693" cy="4054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096762" y="9204144"/>
            <a:ext cx="1666665" cy="12500"/>
            <a:chOff x="15096762" y="9204144"/>
            <a:chExt cx="1666665" cy="125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96762" y="9204144"/>
              <a:ext cx="1666665" cy="125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717066" y="161195"/>
            <a:ext cx="2153090" cy="2372551"/>
            <a:chOff x="15717066" y="161195"/>
            <a:chExt cx="2153090" cy="237255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717066" y="161195"/>
              <a:ext cx="2153090" cy="2372551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68181" y="7042335"/>
            <a:ext cx="11035919" cy="139427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242985" cy="10981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25228" y="3034928"/>
            <a:ext cx="7484824" cy="3428451"/>
            <a:chOff x="7625228" y="3034928"/>
            <a:chExt cx="7484824" cy="34284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5228" y="3034928"/>
              <a:ext cx="7484824" cy="34284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10091" y="2993148"/>
            <a:ext cx="7499961" cy="3470230"/>
            <a:chOff x="7610091" y="2993148"/>
            <a:chExt cx="7499961" cy="347023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10091" y="2993148"/>
              <a:ext cx="7499961" cy="3470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8651890" cy="1097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84541" y="2290457"/>
            <a:ext cx="11623300" cy="13847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46335" y="4232446"/>
            <a:ext cx="6615557" cy="3500290"/>
            <a:chOff x="8146335" y="4232446"/>
            <a:chExt cx="6615557" cy="350029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46335" y="4232446"/>
              <a:ext cx="6615557" cy="350029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93439" y="7771496"/>
            <a:ext cx="5292558" cy="5392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37297" y="4197998"/>
            <a:ext cx="6624596" cy="3534738"/>
            <a:chOff x="8137297" y="4197998"/>
            <a:chExt cx="6624596" cy="35347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7297" y="4197998"/>
              <a:ext cx="6624596" cy="3534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36229" y="2270324"/>
            <a:ext cx="8630222" cy="5403224"/>
            <a:chOff x="7136229" y="2270324"/>
            <a:chExt cx="8630222" cy="54032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6229" y="2270324"/>
              <a:ext cx="8630222" cy="5403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651890" cy="109796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0903" y="7755887"/>
            <a:ext cx="12775395" cy="21771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20534" y="2434683"/>
            <a:ext cx="8091485" cy="5087521"/>
            <a:chOff x="7320534" y="2434683"/>
            <a:chExt cx="8091485" cy="50875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20534" y="2434683"/>
              <a:ext cx="8091485" cy="508752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19821" y="1583034"/>
            <a:ext cx="9192631" cy="8718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8651890" cy="1097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64564" y="8189209"/>
            <a:ext cx="12458976" cy="13847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04621" y="2447186"/>
            <a:ext cx="7702417" cy="5083595"/>
            <a:chOff x="7704621" y="2447186"/>
            <a:chExt cx="7702417" cy="50835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04621" y="2447186"/>
              <a:ext cx="7702417" cy="50835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72219" y="2247562"/>
            <a:ext cx="8558241" cy="5283219"/>
            <a:chOff x="7172219" y="2247562"/>
            <a:chExt cx="8558241" cy="52832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2219" y="2247562"/>
              <a:ext cx="8558241" cy="528321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19821" y="1583030"/>
            <a:ext cx="7674936" cy="77659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70356" cy="1097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03287" y="2906925"/>
            <a:ext cx="12199690" cy="46018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191538" cy="11076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67567" y="3585714"/>
            <a:ext cx="5929935" cy="3113216"/>
            <a:chOff x="5467567" y="3585714"/>
            <a:chExt cx="5929935" cy="31132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67567" y="3585714"/>
              <a:ext cx="5929935" cy="31132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58562" y="3585714"/>
            <a:ext cx="5929935" cy="3113216"/>
            <a:chOff x="11558562" y="3585714"/>
            <a:chExt cx="5929935" cy="31132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58562" y="3585714"/>
              <a:ext cx="5929935" cy="311321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08830" y="6887306"/>
            <a:ext cx="7267548" cy="5011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22753" y="3459048"/>
            <a:ext cx="12257173" cy="3373667"/>
            <a:chOff x="5322753" y="3459048"/>
            <a:chExt cx="12257173" cy="33736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2753" y="3459048"/>
              <a:ext cx="12257173" cy="3373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82026" y="4941661"/>
            <a:ext cx="7138627" cy="3639251"/>
            <a:chOff x="7882026" y="4941661"/>
            <a:chExt cx="7138627" cy="3639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2026" y="4941661"/>
              <a:ext cx="7138627" cy="3639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9191604" cy="11074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7830" y="2364820"/>
            <a:ext cx="12255090" cy="22470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071345" y="5061578"/>
            <a:ext cx="3273333" cy="3389800"/>
            <a:chOff x="8071345" y="5061578"/>
            <a:chExt cx="3273333" cy="33898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71345" y="5061578"/>
              <a:ext cx="3273333" cy="33898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88553" y="5062482"/>
            <a:ext cx="3385336" cy="3389800"/>
            <a:chOff x="11488553" y="5062482"/>
            <a:chExt cx="3385336" cy="33898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8553" y="5062482"/>
              <a:ext cx="3385336" cy="33898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78496" y="8583896"/>
            <a:ext cx="5229777" cy="5392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10190956" cy="11074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50326" y="2244748"/>
            <a:ext cx="10018061" cy="10361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27830" y="7870173"/>
            <a:ext cx="11891138" cy="13847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19467" y="3685099"/>
            <a:ext cx="6510817" cy="3464616"/>
            <a:chOff x="8319467" y="3685099"/>
            <a:chExt cx="6510817" cy="34646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19467" y="3685099"/>
              <a:ext cx="6510817" cy="346461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580439" y="7155430"/>
            <a:ext cx="5273472" cy="5011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319467" y="3668943"/>
            <a:ext cx="6510817" cy="3533279"/>
            <a:chOff x="8319467" y="3668943"/>
            <a:chExt cx="6510817" cy="353327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9467" y="3668943"/>
              <a:ext cx="6510817" cy="3533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11330756" cy="10979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27830" y="2613001"/>
            <a:ext cx="12327842" cy="9885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79572" y="7635239"/>
            <a:ext cx="7286767" cy="5011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03587" y="4247942"/>
            <a:ext cx="6171429" cy="3240000"/>
            <a:chOff x="5303587" y="4247942"/>
            <a:chExt cx="6171429" cy="32400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03587" y="4247942"/>
              <a:ext cx="6171429" cy="324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502120" y="4242227"/>
            <a:ext cx="6171429" cy="3240000"/>
            <a:chOff x="11502120" y="4242227"/>
            <a:chExt cx="6171429" cy="324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02120" y="4242227"/>
              <a:ext cx="6171429" cy="32400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43416" y="4095599"/>
            <a:ext cx="12615847" cy="3533279"/>
            <a:chOff x="5143416" y="4095599"/>
            <a:chExt cx="12615847" cy="35332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3416" y="4095599"/>
              <a:ext cx="12615847" cy="3533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10995052" cy="11074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00347" y="2294344"/>
            <a:ext cx="10136661" cy="22450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46578" y="5142857"/>
            <a:ext cx="11802940" cy="3102581"/>
            <a:chOff x="5546578" y="5142857"/>
            <a:chExt cx="11802940" cy="31025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6578" y="5142857"/>
              <a:ext cx="11802940" cy="31025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76277" y="8227182"/>
            <a:ext cx="5407586" cy="5011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170" y="1532593"/>
            <a:ext cx="15916656" cy="8280741"/>
            <a:chOff x="1189170" y="1532593"/>
            <a:chExt cx="15916656" cy="82807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170" y="1532593"/>
              <a:ext cx="15916656" cy="82807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51712" y="7739869"/>
            <a:ext cx="1764445" cy="13233"/>
            <a:chOff x="15451712" y="7739869"/>
            <a:chExt cx="1764445" cy="132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51712" y="7739869"/>
              <a:ext cx="1764445" cy="132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" y="28571"/>
            <a:ext cx="2378339" cy="903860"/>
            <a:chOff x="28571" y="28571"/>
            <a:chExt cx="2378339" cy="9038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519" y="-28764"/>
              <a:ext cx="1784770" cy="113319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28571" y="114425"/>
              <a:ext cx="616064" cy="678858"/>
              <a:chOff x="28571" y="114425"/>
              <a:chExt cx="616064" cy="67885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1" y="114425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40035" y="39082"/>
            <a:ext cx="3777661" cy="15321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67830" y="1746070"/>
            <a:ext cx="3466015" cy="2194921"/>
            <a:chOff x="1667830" y="1746070"/>
            <a:chExt cx="3466015" cy="21949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88" y="791875"/>
              <a:ext cx="6932030" cy="438984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7830" y="1746070"/>
              <a:ext cx="3466015" cy="2194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44723" y="1746070"/>
            <a:ext cx="7127154" cy="4507977"/>
            <a:chOff x="9444723" y="1746070"/>
            <a:chExt cx="7127154" cy="45079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4723" y="1746070"/>
              <a:ext cx="7127154" cy="45079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08826" y="1746070"/>
            <a:ext cx="3287843" cy="2213044"/>
            <a:chOff x="5408826" y="1746070"/>
            <a:chExt cx="3287843" cy="22130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9353" y="783997"/>
              <a:ext cx="6575686" cy="442608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08826" y="1746070"/>
              <a:ext cx="3287843" cy="221304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42594" y="4239678"/>
            <a:ext cx="2236354" cy="35122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0093" y="4254916"/>
            <a:ext cx="2165869" cy="3607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82665" y="7279402"/>
            <a:ext cx="6651269" cy="1805565"/>
            <a:chOff x="9682665" y="7279402"/>
            <a:chExt cx="6651269" cy="18055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82665" y="7279402"/>
              <a:ext cx="6651269" cy="18055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25369" y="5877435"/>
            <a:ext cx="3599665" cy="3435686"/>
            <a:chOff x="1925369" y="5877435"/>
            <a:chExt cx="3599665" cy="34356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25369" y="5877435"/>
              <a:ext cx="3599665" cy="34356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23556" y="5877435"/>
            <a:ext cx="3287843" cy="3415981"/>
            <a:chOff x="5623556" y="5877435"/>
            <a:chExt cx="3287843" cy="34159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23556" y="5877435"/>
              <a:ext cx="3287843" cy="34159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81712" y="4603291"/>
            <a:ext cx="922555" cy="914342"/>
            <a:chOff x="4781712" y="4603291"/>
            <a:chExt cx="922555" cy="91434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340000">
              <a:off x="4781712" y="4603291"/>
              <a:ext cx="922555" cy="91434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911399" y="7282698"/>
            <a:ext cx="922555" cy="914342"/>
            <a:chOff x="8911399" y="7282698"/>
            <a:chExt cx="922555" cy="9143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11399" y="7282698"/>
              <a:ext cx="922555" cy="9143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00765" y="6453933"/>
            <a:ext cx="522998" cy="914342"/>
            <a:chOff x="12700765" y="6453933"/>
            <a:chExt cx="522998" cy="9143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60000">
              <a:off x="12700765" y="6453933"/>
              <a:ext cx="522998" cy="91434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44622" y="9221070"/>
            <a:ext cx="1826097" cy="35122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98211" y="9221070"/>
            <a:ext cx="2031049" cy="36074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698146" y="9235119"/>
            <a:ext cx="2517907" cy="35122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98146" y="6240035"/>
            <a:ext cx="2143164" cy="35122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51899" cy="11074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318306" y="1970525"/>
            <a:ext cx="8942500" cy="22248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21380" y="5580952"/>
            <a:ext cx="6244065" cy="2741822"/>
            <a:chOff x="5421380" y="5580952"/>
            <a:chExt cx="6244065" cy="27418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1380" y="5580952"/>
              <a:ext cx="6244065" cy="27418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72646" y="4607226"/>
            <a:ext cx="3132698" cy="3829457"/>
            <a:chOff x="13472646" y="4607226"/>
            <a:chExt cx="3132698" cy="38294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2646" y="4607226"/>
              <a:ext cx="3132698" cy="38294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77352" y="5580952"/>
            <a:ext cx="6297616" cy="2741822"/>
            <a:chOff x="5377352" y="5580952"/>
            <a:chExt cx="6297616" cy="274182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7352" y="5580952"/>
              <a:ext cx="6297616" cy="274182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544582" y="8767944"/>
            <a:ext cx="6720367" cy="5011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68096" y="8767944"/>
            <a:ext cx="6379443" cy="8458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226269" y="752879"/>
            <a:ext cx="13074582" cy="8749682"/>
            <a:chOff x="5226269" y="752879"/>
            <a:chExt cx="13074582" cy="874968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26269" y="752879"/>
              <a:ext cx="13074582" cy="874968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5505" y="8660424"/>
            <a:ext cx="8631966" cy="99826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51619" y="6983763"/>
            <a:ext cx="8840680" cy="59256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591195" cy="1012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513245" y="3122968"/>
            <a:ext cx="9874642" cy="3465703"/>
            <a:chOff x="6513245" y="3122968"/>
            <a:chExt cx="9874642" cy="34657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3245" y="3122968"/>
              <a:ext cx="9874642" cy="3465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13245" y="3089180"/>
            <a:ext cx="9874642" cy="3517449"/>
            <a:chOff x="6513245" y="3089180"/>
            <a:chExt cx="9874642" cy="351744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3245" y="3089180"/>
              <a:ext cx="9874642" cy="3517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69776" y="7948973"/>
            <a:ext cx="12771328" cy="9887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747185" cy="1012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93532" y="2606407"/>
            <a:ext cx="6515616" cy="4567648"/>
            <a:chOff x="8193532" y="2606407"/>
            <a:chExt cx="6515616" cy="45676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93532" y="2606407"/>
              <a:ext cx="6515616" cy="45676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08669" y="2584755"/>
            <a:ext cx="6515616" cy="4586484"/>
            <a:chOff x="8208669" y="2584755"/>
            <a:chExt cx="6515616" cy="45864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8669" y="2584755"/>
              <a:ext cx="6515616" cy="4586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731951" y="7555406"/>
            <a:ext cx="9401261" cy="1459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10210157" cy="10600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50550" y="2779677"/>
            <a:ext cx="7370929" cy="4232037"/>
            <a:chOff x="7750550" y="2779677"/>
            <a:chExt cx="7370929" cy="42320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50550" y="2779677"/>
              <a:ext cx="7370929" cy="42320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20749" y="2722437"/>
            <a:ext cx="8461182" cy="4335587"/>
            <a:chOff x="7220749" y="2722437"/>
            <a:chExt cx="8461182" cy="43355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20749" y="2722437"/>
              <a:ext cx="8461182" cy="43355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78599" y="1972306"/>
            <a:ext cx="8945482" cy="6341101"/>
            <a:chOff x="6978599" y="1972306"/>
            <a:chExt cx="8945482" cy="6341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8599" y="1972306"/>
              <a:ext cx="8945482" cy="63411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9798909" cy="10124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978599" y="1972306"/>
            <a:ext cx="8945482" cy="6341101"/>
            <a:chOff x="6978599" y="1972306"/>
            <a:chExt cx="8945482" cy="63411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8599" y="1972306"/>
              <a:ext cx="8945482" cy="6341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04520" y="1262659"/>
            <a:ext cx="4499576" cy="9648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75978" y="1259730"/>
            <a:ext cx="4344014" cy="9743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79524" y="2496015"/>
            <a:ext cx="6080605" cy="5677493"/>
            <a:chOff x="5179524" y="2496015"/>
            <a:chExt cx="6080605" cy="56774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9524" y="2496015"/>
              <a:ext cx="6080605" cy="56774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42464" y="2476967"/>
            <a:ext cx="6126017" cy="5685991"/>
            <a:chOff x="11642464" y="2476967"/>
            <a:chExt cx="6126017" cy="56859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42464" y="2476967"/>
              <a:ext cx="6126017" cy="56859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79524" y="2471410"/>
            <a:ext cx="6081265" cy="5702097"/>
            <a:chOff x="5179524" y="2471410"/>
            <a:chExt cx="6081265" cy="57020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79524" y="2471410"/>
              <a:ext cx="6081265" cy="57020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42464" y="2457920"/>
            <a:ext cx="6126017" cy="5715588"/>
            <a:chOff x="11642464" y="2457920"/>
            <a:chExt cx="6126017" cy="571558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42464" y="2457920"/>
              <a:ext cx="6126017" cy="5715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779861" cy="10124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9821" y="1879668"/>
            <a:ext cx="10826346" cy="8051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38354" y="3089180"/>
            <a:ext cx="8625971" cy="6085341"/>
            <a:chOff x="7138354" y="3089180"/>
            <a:chExt cx="8625971" cy="60853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38354" y="3089180"/>
              <a:ext cx="8625971" cy="608534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38354" y="3089180"/>
            <a:ext cx="8625971" cy="6085341"/>
            <a:chOff x="7138354" y="3089180"/>
            <a:chExt cx="8625971" cy="608534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8354" y="3089180"/>
              <a:ext cx="8625971" cy="6085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50451" y="2026122"/>
            <a:ext cx="7379004" cy="5583056"/>
            <a:chOff x="7750451" y="2026122"/>
            <a:chExt cx="7379004" cy="55830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0451" y="2026122"/>
              <a:ext cx="7379004" cy="5583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73225" y="7597790"/>
            <a:ext cx="7379004" cy="1900061"/>
            <a:chOff x="7773225" y="7597790"/>
            <a:chExt cx="7379004" cy="19000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3225" y="7597790"/>
              <a:ext cx="7379004" cy="190006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16913" y="528302"/>
            <a:ext cx="9779861" cy="10124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50451" y="2026122"/>
            <a:ext cx="7379004" cy="7471729"/>
            <a:chOff x="7750451" y="2026122"/>
            <a:chExt cx="7379004" cy="74717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50451" y="2026122"/>
              <a:ext cx="7379004" cy="7471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11152261" cy="1012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412014" y="8640552"/>
            <a:ext cx="8078652" cy="812140"/>
            <a:chOff x="7412014" y="8640552"/>
            <a:chExt cx="8078652" cy="81214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2014" y="8640552"/>
              <a:ext cx="8078652" cy="8121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2014" y="7229993"/>
            <a:ext cx="8078652" cy="1410558"/>
            <a:chOff x="7412014" y="7229993"/>
            <a:chExt cx="8078652" cy="14105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12014" y="7229993"/>
              <a:ext cx="8078652" cy="14105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12014" y="2062223"/>
            <a:ext cx="8078652" cy="5328776"/>
            <a:chOff x="7412014" y="2062223"/>
            <a:chExt cx="8078652" cy="53287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12014" y="2062223"/>
              <a:ext cx="8078652" cy="53287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12014" y="2052699"/>
            <a:ext cx="8078652" cy="7390469"/>
            <a:chOff x="7412014" y="2052699"/>
            <a:chExt cx="8078652" cy="739046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12014" y="2052699"/>
              <a:ext cx="8078652" cy="7390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500404" cy="10122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84191" y="1894764"/>
            <a:ext cx="9534303" cy="4401670"/>
            <a:chOff x="6684191" y="1894764"/>
            <a:chExt cx="9534303" cy="440167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84191" y="1894764"/>
              <a:ext cx="9534303" cy="440167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60074" y="6844144"/>
            <a:ext cx="12164747" cy="29790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8572" y="6224114"/>
            <a:ext cx="3746416" cy="4114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84191" y="1894764"/>
            <a:ext cx="9361523" cy="4363635"/>
            <a:chOff x="6684191" y="1894764"/>
            <a:chExt cx="9361523" cy="43636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84191" y="1894764"/>
              <a:ext cx="9361523" cy="4363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11410661" cy="1012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679386" y="2295283"/>
            <a:ext cx="7543908" cy="3791911"/>
            <a:chOff x="7679386" y="2295283"/>
            <a:chExt cx="7543908" cy="379191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79386" y="2295283"/>
              <a:ext cx="7543908" cy="3791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79386" y="6005530"/>
            <a:ext cx="7543908" cy="3219798"/>
            <a:chOff x="7679386" y="6005530"/>
            <a:chExt cx="7543908" cy="321979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79386" y="6005530"/>
              <a:ext cx="7543908" cy="32197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79386" y="2295283"/>
            <a:ext cx="7543908" cy="6930045"/>
            <a:chOff x="7679386" y="2295283"/>
            <a:chExt cx="7543908" cy="69300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79386" y="2295283"/>
              <a:ext cx="7543908" cy="6930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5127720"/>
            <a:ext cx="3680721" cy="1745139"/>
            <a:chOff x="915286" y="5127720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5127720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67" cy="4830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6367" cy="6044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120347" cy="1012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3862" y="3383913"/>
            <a:ext cx="5528250" cy="3517888"/>
            <a:chOff x="5493862" y="3383913"/>
            <a:chExt cx="5528250" cy="35178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93862" y="3383913"/>
              <a:ext cx="5528250" cy="35178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51340" y="3407143"/>
            <a:ext cx="6171429" cy="3471429"/>
            <a:chOff x="11451340" y="3407143"/>
            <a:chExt cx="6171429" cy="34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51340" y="3407143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54903" y="3288805"/>
            <a:ext cx="6365122" cy="3713428"/>
            <a:chOff x="11354903" y="3288805"/>
            <a:chExt cx="6365122" cy="37134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4903" y="3288805"/>
              <a:ext cx="6365122" cy="3713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78239" y="3286143"/>
            <a:ext cx="5739111" cy="3713428"/>
            <a:chOff x="5378239" y="3286143"/>
            <a:chExt cx="5739111" cy="37134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78239" y="3286143"/>
              <a:ext cx="5739111" cy="3713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5127720"/>
            <a:ext cx="3680721" cy="1745139"/>
            <a:chOff x="915286" y="5127720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5127720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67" cy="4830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6367" cy="6044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82034" y="3413465"/>
            <a:ext cx="6148948" cy="3458783"/>
            <a:chOff x="5082034" y="3413465"/>
            <a:chExt cx="6148948" cy="34587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82034" y="3413465"/>
              <a:ext cx="6148948" cy="34587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45137" y="3392006"/>
            <a:ext cx="6171429" cy="3471429"/>
            <a:chOff x="11645137" y="3392006"/>
            <a:chExt cx="6171429" cy="34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45137" y="3392006"/>
              <a:ext cx="6171429" cy="34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16913" y="528302"/>
            <a:ext cx="9120347" cy="10124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973947" y="3271006"/>
            <a:ext cx="6365122" cy="3713428"/>
            <a:chOff x="4973947" y="3271006"/>
            <a:chExt cx="6365122" cy="37134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73947" y="3271006"/>
              <a:ext cx="6365122" cy="37134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44370" y="3265393"/>
            <a:ext cx="6365122" cy="3713428"/>
            <a:chOff x="11544370" y="3265393"/>
            <a:chExt cx="6365122" cy="37134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44370" y="3265393"/>
              <a:ext cx="6365122" cy="37134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5296" y="1970186"/>
            <a:ext cx="7617835" cy="7617835"/>
            <a:chOff x="9775296" y="1970186"/>
            <a:chExt cx="7617835" cy="7617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5296" y="1970186"/>
              <a:ext cx="7617835" cy="7617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983" y="3112522"/>
            <a:ext cx="12231524" cy="63463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51611" y="511451"/>
            <a:ext cx="5362518" cy="8346331"/>
            <a:chOff x="11851611" y="511451"/>
            <a:chExt cx="5362518" cy="83463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1611" y="511451"/>
              <a:ext cx="5362518" cy="83463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9431176" cy="10124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56265" y="8637452"/>
            <a:ext cx="12144234" cy="12631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45390" y="2981275"/>
            <a:ext cx="6411899" cy="3817911"/>
            <a:chOff x="8245390" y="2981275"/>
            <a:chExt cx="6411899" cy="38179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5390" y="2981275"/>
              <a:ext cx="6411899" cy="3817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15116" y="2875852"/>
            <a:ext cx="6442173" cy="4017815"/>
            <a:chOff x="8215116" y="2875852"/>
            <a:chExt cx="6442173" cy="4017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15116" y="2875852"/>
              <a:ext cx="6442173" cy="4017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71502" y="1878520"/>
            <a:ext cx="8757406" cy="2255237"/>
            <a:chOff x="7071502" y="1878520"/>
            <a:chExt cx="8757406" cy="22552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1502" y="1878520"/>
              <a:ext cx="8757406" cy="22552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71502" y="4063157"/>
            <a:ext cx="8757406" cy="4765179"/>
            <a:chOff x="7071502" y="4063157"/>
            <a:chExt cx="8757406" cy="47651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71502" y="4063157"/>
              <a:ext cx="8757406" cy="47651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71511" y="8794051"/>
            <a:ext cx="3335692" cy="4114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71502" y="1894764"/>
            <a:ext cx="8757406" cy="6933572"/>
            <a:chOff x="7071502" y="1894764"/>
            <a:chExt cx="8757406" cy="69335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71502" y="1894764"/>
              <a:ext cx="8757406" cy="69335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66941" y="1992634"/>
            <a:ext cx="10568797" cy="6635684"/>
            <a:chOff x="6166941" y="1992634"/>
            <a:chExt cx="10568797" cy="6635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66941" y="1992634"/>
              <a:ext cx="10568797" cy="663568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71515" y="8794048"/>
            <a:ext cx="3716292" cy="41141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151703" y="1992634"/>
            <a:ext cx="10584035" cy="6635684"/>
            <a:chOff x="6151703" y="1992634"/>
            <a:chExt cx="10584035" cy="66356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1703" y="1992634"/>
              <a:ext cx="10584035" cy="6635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1511" y="8463238"/>
            <a:ext cx="3195768" cy="4114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40767" y="2134788"/>
            <a:ext cx="7821145" cy="6232475"/>
            <a:chOff x="7540767" y="2134788"/>
            <a:chExt cx="7821145" cy="623247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0767" y="2134788"/>
              <a:ext cx="7821145" cy="62324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0767" y="2134788"/>
            <a:ext cx="7821145" cy="6232475"/>
            <a:chOff x="7540767" y="2134788"/>
            <a:chExt cx="7821145" cy="62324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0767" y="2134788"/>
              <a:ext cx="7821145" cy="6232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73894" y="2822699"/>
            <a:ext cx="11413105" cy="5171587"/>
            <a:chOff x="5673894" y="2822699"/>
            <a:chExt cx="11413105" cy="517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73894" y="2822699"/>
              <a:ext cx="11413105" cy="51715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38479" y="892611"/>
            <a:ext cx="2378340" cy="909719"/>
            <a:chOff x="1238479" y="892611"/>
            <a:chExt cx="2378340" cy="9097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6428" y="835275"/>
              <a:ext cx="1831884" cy="113274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4559" y="-100894"/>
            <a:ext cx="4601041" cy="10546754"/>
            <a:chOff x="-14559" y="-100894"/>
            <a:chExt cx="4601041" cy="105467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559" y="-100894"/>
              <a:ext cx="4601041" cy="10546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5286" y="4017661"/>
            <a:ext cx="3680721" cy="1745139"/>
            <a:chOff x="915286" y="4017661"/>
            <a:chExt cx="3680721" cy="17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286" y="4017661"/>
              <a:ext cx="3680721" cy="17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8479" y="892610"/>
            <a:ext cx="2378339" cy="903860"/>
            <a:chOff x="1238479" y="892610"/>
            <a:chExt cx="2378339" cy="9038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6427" y="835275"/>
              <a:ext cx="1784770" cy="1133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238479" y="978464"/>
              <a:ext cx="616064" cy="678858"/>
              <a:chOff x="1238479" y="978464"/>
              <a:chExt cx="616064" cy="6788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8479" y="978464"/>
                <a:ext cx="616064" cy="6788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715" y="4682611"/>
            <a:ext cx="1579157" cy="484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715" y="3623230"/>
            <a:ext cx="1672034" cy="4876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715" y="2616811"/>
            <a:ext cx="1070443" cy="4845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9115" y="5786011"/>
            <a:ext cx="2405710" cy="6095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16913" y="528302"/>
            <a:ext cx="8280280" cy="10122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88038" y="3089180"/>
            <a:ext cx="4969962" cy="4350612"/>
            <a:chOff x="5988038" y="3089180"/>
            <a:chExt cx="4969962" cy="43506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8038" y="3089180"/>
              <a:ext cx="4969962" cy="43506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41308" y="3089180"/>
            <a:ext cx="4781246" cy="4350612"/>
            <a:chOff x="11941308" y="3089180"/>
            <a:chExt cx="4781246" cy="43506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41308" y="3089180"/>
              <a:ext cx="4781246" cy="435061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285571" y="7455031"/>
            <a:ext cx="3147329" cy="5009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44483" y="7456510"/>
            <a:ext cx="3281377" cy="50093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35055" y="8512167"/>
            <a:ext cx="13097042" cy="67236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510294" y="1870145"/>
            <a:ext cx="8634392" cy="9872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2023-06-12T20:37:16Z</dcterms:created>
  <dcterms:modified xsi:type="dcterms:W3CDTF">2023-06-12T20:37:16Z</dcterms:modified>
</cp:coreProperties>
</file>